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0B36BD-4EC5-4018-80D7-B606A3600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6793DA-0F35-4B84-BCE9-72FE17B78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3653CF-7111-40F2-80B6-ACAF93505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7F46D3-B36A-43EE-B545-A8414C45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D42C00-447E-4865-85F9-9AB585DFB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1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11CEBD-7000-4842-9AF1-340FFEE4C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3B129B-6027-41CD-B76C-F792C4EF1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9E8B9B-2CD9-4E11-8C4F-E9755822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1F62DE-B15F-4EA6-AF05-38D46C21E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6AD3A5-ED74-456F-9452-5C2AFA84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82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AE3B63-83DB-45EB-BB72-CA1D47D2F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351D5E-FFF8-4066-9DE3-766C8DA5D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6F2D3C-6784-4905-B233-02A1755A2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054E81-C823-4063-9ACD-74E49526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45D598-6087-47F2-B7DB-588F60ABA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58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9DF8A9-0CE2-4E15-9997-072239D0C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8D743D-29BB-4E26-A05F-0300C167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3AD219-EE70-4A3C-9559-90F94548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AC632A-189A-4211-95DC-159C14C0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7386CF-DB15-466A-B08D-0158F6551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46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4B4A9F-0FEB-4D8D-BDD6-0BB4F99A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FA0607-9B34-4A6A-AF40-76B60C3F8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530737-D8A2-4E63-8441-5F4695AFA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5C0B3C-AE76-4920-8D4A-B3339DAD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7B8703-5710-452A-B3B0-A2B80E13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1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E6A311-92B4-4089-ADC5-48F266592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403D61-170E-4096-B821-4F3DB2A83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A1DC50-FF30-442D-A398-53A3868EA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859E4D-FF6B-4402-BF23-D9CCD66C1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93208E-C893-42D2-81E3-7C8CD1BBB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4D6299-7D3C-43A8-8D8D-0C92549C6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92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029C4-3867-4E32-98C5-4A73D1DC8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9C06FC-96DF-4B6D-8F2A-32EF6782F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A5FFA6-E381-4115-9085-0AEBF97EB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2FA4298-E448-4E3E-9FE9-B54EB6D01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E1FFF10-FBAF-418D-9FA4-927C3E135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974F884-8685-4CB9-85AB-F74FF58F5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F53CCFE-DFAD-4775-AD2A-2D42FD1F6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2C10FD-CA7A-40AC-8C36-FEF081B28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26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71A274-CF5F-4DF3-85B9-01FF59FA9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C0D2207-A675-41DA-AA83-DB0BC3D3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9A7484-0847-4A97-91C7-BF9F50FD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933648-DE77-4B3F-B199-EDD391A8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36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A9CF11-6D74-4A74-B4A9-7AB1F5FD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8FD9B2C-52BC-47E0-ABAF-175148A0C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03D6481-D49E-4042-A124-39E5D5F1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70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1F3FF2-3E56-4525-9C30-EB337C333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216139-EDE3-438A-9C43-678A352F0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FA7B37-2543-4D46-AEC9-8A2D621DB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B82067-755C-43B4-AD78-FF48E3A32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EBC8F7-E41D-4229-A5BD-D77A3D009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90D08A-F737-4EFA-9BCF-BC06EA242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3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93D3C7-806D-4BF5-B6EF-A23144F9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49A0A1-9351-41AF-A942-C98FA34C8C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FCCEBE-07A9-4E55-B452-44EB63AE5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817EAF-8A13-49E4-812E-A4F57F71E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A59F14-5839-4876-9BC5-0B8FDE636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86C456-7B43-4F5E-BE87-0D7E685CD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23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740E-E916-416E-8F02-098CCC9EA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09AF10-8302-45DD-A0A2-1C009C191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36B7F3-5915-4027-959B-0A35DBA96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3651A-2066-4AEC-9F55-F0100ACA40D4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59DECD-E730-455B-B1A9-1488398A1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9CC65B-57E7-49FA-A41E-4901477E8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9C162-A86B-405E-A178-32E44867D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22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484149-2EB5-46EE-9D85-39C072664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5467C3-9A00-4260-BA23-0C65D431BC72}"/>
              </a:ext>
            </a:extLst>
          </p:cNvPr>
          <p:cNvSpPr txBox="1"/>
          <p:nvPr/>
        </p:nvSpPr>
        <p:spPr>
          <a:xfrm>
            <a:off x="2613412" y="809450"/>
            <a:ext cx="6965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ГОУ «Малетинская специальная (коррекционная) школа – интернат»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A41330E-A07E-4219-86FF-41E1E9DD8B09}"/>
              </a:ext>
            </a:extLst>
          </p:cNvPr>
          <p:cNvSpPr/>
          <p:nvPr/>
        </p:nvSpPr>
        <p:spPr>
          <a:xfrm>
            <a:off x="1474235" y="2357564"/>
            <a:ext cx="8369559" cy="258532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Уборка территории</a:t>
            </a:r>
            <a:r>
              <a:rPr lang="ru-RU" altLang="ru-RU" sz="5400" b="1" cap="none" spc="0" dirty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altLang="ru-RU" sz="5400" b="1" cap="none" spc="0" dirty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возле памятников погибшим односельчанам</a:t>
            </a:r>
            <a:endParaRPr lang="ru-RU" sz="5400" b="1" cap="none" spc="0" dirty="0">
              <a:ln w="12700">
                <a:solidFill>
                  <a:srgbClr val="002060"/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981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B911C07-D87C-4731-9880-938084DD8F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5A09069-0FBF-4E08-B714-B4238B947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457" y="1224284"/>
            <a:ext cx="1035698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26 января 2023 года школа – интернат приняла участие в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акции по уборке территории возле памятников погибшим односельчанам.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Уборка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это прекрасный способ всем вместе пообщаться в неофициальной обстановке на открытом воздухе в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зимний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денёк, ведь порядок должен быть как в человеке, так и вокруг него, поэтому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очистить снег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необходимо.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И как приятно, проведя уборку, смотреть на мир, который стал ещё красивее благодаря нашим стараниям. Благоустройство памятного места - это, та малая часть наших дел, с помощью которых мы выражаем свою благодарность всем тем, кто оставил свою жизнь, ради мирного неба в будущем. И наша главная задача как можно дольше пронести эту память, через года. Будем вечно помнить и чтить память тех, кто ценой своей жизни подарил нам мир и свободу.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Вооружившись необходимым инвентарем, ребята и педагоги с удовольствием приводили в порядок территорию. Все трудились с большим душевным подъемом. Уставшие, но с отличным настроением закончили работу. Приятно было видеть результат своего труда, каждый внес в это дело частичку своего тепла, чистая территория возле памятника погибшим воинам  радует глаз всех окружающих, везде чисто и  красиво. 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Уборка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прошла очень воодушевленно и активно, все были полны задора и желания ухаживать за своим селом  —  нашим  общим домом.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 были довольны собой и работой, которую сделали. Все потрудились на славу! Молодцы!!!</a:t>
            </a:r>
          </a:p>
        </p:txBody>
      </p:sp>
    </p:spTree>
    <p:extLst>
      <p:ext uri="{BB962C8B-B14F-4D97-AF65-F5344CB8AC3E}">
        <p14:creationId xmlns:p14="http://schemas.microsoft.com/office/powerpoint/2010/main" val="96913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102DEEA-78DC-4CF8-933D-9265EF7EA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3056183-D0C3-4722-8F30-5F7342EA99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8823">
            <a:off x="329753" y="1313704"/>
            <a:ext cx="5419235" cy="40644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23C1F2-9156-466A-9E31-496D4C0665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4079">
            <a:off x="6238022" y="1370807"/>
            <a:ext cx="5488515" cy="41163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0375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2B4D1F-BFC8-4016-A3BC-43E33C39D7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972BB2-400E-4E8C-A53A-F45C83F04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7603">
            <a:off x="262813" y="2290664"/>
            <a:ext cx="5094515" cy="38208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416FE29-EF13-4C9C-9B1B-88166B0B4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147">
            <a:off x="5881398" y="1054359"/>
            <a:ext cx="5635690" cy="4226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8504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62F3D23-32C5-412A-83B9-283301C4A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85F1EBF-4321-4EC2-9E0D-9FE8EA0E8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486" y="587827"/>
            <a:ext cx="7343192" cy="5507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6262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CD9EAB1-4C10-44C6-88E9-76ABA2995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A6ADA8-EB76-4099-838B-17166DC1D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00" y="843253"/>
            <a:ext cx="6352590" cy="47644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6E741BB-121F-447A-A335-6804C93511E1}"/>
              </a:ext>
            </a:extLst>
          </p:cNvPr>
          <p:cNvSpPr/>
          <p:nvPr/>
        </p:nvSpPr>
        <p:spPr>
          <a:xfrm>
            <a:off x="6690050" y="2078501"/>
            <a:ext cx="49374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Территория возле памятника героем гражданской войны закреплена за нашей школой. </a:t>
            </a:r>
          </a:p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Воспитанники школы  ежегодно добросовестно ухаживают за ней.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406238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283</Words>
  <Application>Microsoft Office PowerPoint</Application>
  <PresentationFormat>Широкоэкранный</PresentationFormat>
  <Paragraphs>10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администрация</dc:creator>
  <cp:lastModifiedBy>User</cp:lastModifiedBy>
  <cp:revision>6</cp:revision>
  <dcterms:created xsi:type="dcterms:W3CDTF">2022-02-08T12:56:21Z</dcterms:created>
  <dcterms:modified xsi:type="dcterms:W3CDTF">2023-02-28T06:11:21Z</dcterms:modified>
</cp:coreProperties>
</file>