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0B36BD-4EC5-4018-80D7-B606A3600E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B6793DA-0F35-4B84-BCE9-72FE17B78B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A3653CF-7111-40F2-80B6-ACAF93505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3651A-2066-4AEC-9F55-F0100ACA40D4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17F46D3-B36A-43EE-B545-A8414C450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5D42C00-447E-4865-85F9-9AB585DFB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9C162-A86B-405E-A178-32E44867DD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610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11CEBD-7000-4842-9AF1-340FFEE4C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E3B129B-6027-41CD-B76C-F792C4EF1D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09E8B9B-2CD9-4E11-8C4F-E9755822B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3651A-2066-4AEC-9F55-F0100ACA40D4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E1F62DE-B15F-4EA6-AF05-38D46C21E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B6AD3A5-ED74-456F-9452-5C2AFA842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9C162-A86B-405E-A178-32E44867DD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1821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CAE3B63-83DB-45EB-BB72-CA1D47D2FF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7351D5E-FFF8-4066-9DE3-766C8DA5D5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B6F2D3C-6784-4905-B233-02A1755A2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3651A-2066-4AEC-9F55-F0100ACA40D4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A054E81-C823-4063-9ACD-74E495266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F45D598-6087-47F2-B7DB-588F60ABA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9C162-A86B-405E-A178-32E44867DD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2582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9DF8A9-0CE2-4E15-9997-072239D0C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08D743D-29BB-4E26-A05F-0300C167B1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F3AD219-EE70-4A3C-9559-90F94548E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3651A-2066-4AEC-9F55-F0100ACA40D4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6AC632A-189A-4211-95DC-159C14C07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E7386CF-DB15-466A-B08D-0158F6551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9C162-A86B-405E-A178-32E44867DD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9461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4B4A9F-0FEB-4D8D-BDD6-0BB4F99A8A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CFA0607-9B34-4A6A-AF40-76B60C3F83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D530737-D8A2-4E63-8441-5F4695AFA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3651A-2066-4AEC-9F55-F0100ACA40D4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55C0B3C-AE76-4920-8D4A-B3339DADD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C7B8703-5710-452A-B3B0-A2B80E136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9C162-A86B-405E-A178-32E44867DD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0610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E6A311-92B4-4089-ADC5-48F266592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F403D61-170E-4096-B821-4F3DB2A83C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BA1DC50-FF30-442D-A398-53A3868EA8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2859E4D-FF6B-4402-BF23-D9CCD66C1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3651A-2066-4AEC-9F55-F0100ACA40D4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093208E-C893-42D2-81E3-7C8CD1BBB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D4D6299-7D3C-43A8-8D8D-0C92549C6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9C162-A86B-405E-A178-32E44867DD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5924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B029C4-3867-4E32-98C5-4A73D1DC8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59C06FC-96DF-4B6D-8F2A-32EF6782FD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CA5FFA6-E381-4115-9085-0AEBF97EB9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2FA4298-E448-4E3E-9FE9-B54EB6D01B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E1FFF10-FBAF-418D-9FA4-927C3E1350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1974F884-8685-4CB9-85AB-F74FF58F5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3651A-2066-4AEC-9F55-F0100ACA40D4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F53CCFE-DFAD-4775-AD2A-2D42FD1F6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02C10FD-CA7A-40AC-8C36-FEF081B28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9C162-A86B-405E-A178-32E44867DD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3269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71A274-CF5F-4DF3-85B9-01FF59FA94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C0D2207-A675-41DA-AA83-DB0BC3D33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3651A-2066-4AEC-9F55-F0100ACA40D4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59A7484-0847-4A97-91C7-BF9F50FDC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0933648-DE77-4B3F-B199-EDD391A83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9C162-A86B-405E-A178-32E44867DD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1367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CA9CF11-6D74-4A74-B4A9-7AB1F5FD4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3651A-2066-4AEC-9F55-F0100ACA40D4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8FD9B2C-52BC-47E0-ABAF-175148A0C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03D6481-D49E-4042-A124-39E5D5F1B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9C162-A86B-405E-A178-32E44867DD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6709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1F3FF2-3E56-4525-9C30-EB337C333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F216139-EDE3-438A-9C43-678A352F0A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4FA7B37-2543-4D46-AEC9-8A2D621DB0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4B82067-755C-43B4-AD78-FF48E3A32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3651A-2066-4AEC-9F55-F0100ACA40D4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0EBC8F7-E41D-4229-A5BD-D77A3D009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890D08A-F737-4EFA-9BCF-BC06EA242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9C162-A86B-405E-A178-32E44867DD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0636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93D3C7-806D-4BF5-B6EF-A23144F9A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B49A0A1-9351-41AF-A942-C98FA34C8C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3FCCEBE-07A9-4E55-B452-44EB63AE59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F817EAF-8A13-49E4-812E-A4F57F71E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3651A-2066-4AEC-9F55-F0100ACA40D4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0A59F14-5839-4876-9BC5-0B8FDE636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B86C456-7B43-4F5E-BE87-0D7E685CD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9C162-A86B-405E-A178-32E44867DD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0234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74740E-E916-416E-8F02-098CCC9EAB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909AF10-8302-45DD-A0A2-1C009C191C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C36B7F3-5915-4027-959B-0A35DBA96D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A3651A-2066-4AEC-9F55-F0100ACA40D4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B59DECD-E730-455B-B1A9-1488398A1D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59CC65B-57E7-49FA-A41E-4901477E8C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9C162-A86B-405E-A178-32E44867DD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5226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6484149-2EB5-46EE-9D85-39C0726640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B5467C3-9A00-4260-BA23-0C65D431BC72}"/>
              </a:ext>
            </a:extLst>
          </p:cNvPr>
          <p:cNvSpPr txBox="1"/>
          <p:nvPr/>
        </p:nvSpPr>
        <p:spPr>
          <a:xfrm>
            <a:off x="2613412" y="809450"/>
            <a:ext cx="6965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ГОУ «Малетинская специальная (коррекционная) школа – интернат»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3A41330E-A07E-4219-86FF-41E1E9DD8B09}"/>
              </a:ext>
            </a:extLst>
          </p:cNvPr>
          <p:cNvSpPr/>
          <p:nvPr/>
        </p:nvSpPr>
        <p:spPr>
          <a:xfrm>
            <a:off x="1474235" y="2357564"/>
            <a:ext cx="8369559" cy="2585323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Уборка территории</a:t>
            </a:r>
            <a:r>
              <a:rPr lang="ru-RU" altLang="ru-RU" sz="5400" b="1" cap="none" spc="0" dirty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altLang="ru-RU" sz="5400" b="1" cap="none" spc="0" dirty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возле памятников погибшим односельчанам</a:t>
            </a:r>
            <a:endParaRPr lang="ru-RU" sz="5400" b="1" cap="none" spc="0" dirty="0">
              <a:ln w="12700">
                <a:solidFill>
                  <a:srgbClr val="002060"/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39817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B911C07-D87C-4731-9880-938084DD8F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05A09069-0FBF-4E08-B714-B4238B9479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457" y="1224284"/>
            <a:ext cx="10356980" cy="4801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26 января 2023 года школа – интернат приняла участие в 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акции по уборке территории возле памятников погибшим односельчанам. 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Уборка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- это прекрасный способ всем вместе пообщаться в неофициальной обстановке на открытом воздухе в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зимний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денёк, ведь порядок должен быть как в человеке, так и вокруг него, поэтому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очистить снег 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просто необходимо.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И как приятно, проведя уборку, смотреть на мир, который стал ещё красивее благодаря нашим стараниям. Благоустройство памятного места - это, та малая часть наших дел, с помощью которых мы выражаем свою благодарность всем тем, кто оставил свою жизнь, ради мирного неба в будущем. И наша главная задача как можно дольше пронести эту память, через года. Будем вечно помнить и чтить память тех, кто ценой своей жизни подарил нам мир и свободу.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Вооружившись необходимым инвентарем, ребята и педагоги с удовольствием приводили в порядок территорию. Все трудились с большим душевным подъемом. Уставшие, но с отличным настроением закончили работу. Приятно было видеть результат своего труда, каждый внес в это дело частичку своего тепла, чистая территория возле памятника погибшим воинам  радует глаз всех окружающих, везде чисто и  красиво. 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Уборка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прошла очень воодушевленно и активно, все были полны задора и желания ухаживать за своим селом  —  нашим  общим домом. 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Все были довольны собой и работой, которую сделали. Все потрудились на славу! Молодцы!!!</a:t>
            </a:r>
          </a:p>
        </p:txBody>
      </p:sp>
    </p:spTree>
    <p:extLst>
      <p:ext uri="{BB962C8B-B14F-4D97-AF65-F5344CB8AC3E}">
        <p14:creationId xmlns:p14="http://schemas.microsoft.com/office/powerpoint/2010/main" val="96913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102DEEA-78DC-4CF8-933D-9265EF7EA5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23056183-D0C3-4722-8F30-5F7342EA99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448823">
            <a:off x="329753" y="1313704"/>
            <a:ext cx="5419235" cy="406442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E23C1F2-9156-466A-9E31-496D4C06651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04079">
            <a:off x="6238022" y="1370807"/>
            <a:ext cx="5488515" cy="411638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503758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A2B4D1F-BFC8-4016-A3BC-43E33C39D7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78972BB2-400E-4E8C-A53A-F45C83F046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437603">
            <a:off x="262813" y="2290664"/>
            <a:ext cx="5094515" cy="382088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6416FE29-EF13-4C9C-9B1B-88166B0B4F7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1147">
            <a:off x="5881398" y="1054359"/>
            <a:ext cx="5635690" cy="42267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785046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62F3D23-32C5-412A-83B9-283301C4AF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85F1EBF-4321-4EC2-9E0D-9FE8EA0E82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486" y="587827"/>
            <a:ext cx="7343192" cy="550739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7626291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FCD9EAB1-4C10-44C6-88E9-76ABA29958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5A6ADA8-EB76-4099-838B-17166DC1D7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100" y="843253"/>
            <a:ext cx="6352590" cy="476444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06E741BB-121F-447A-A335-6804C93511E1}"/>
              </a:ext>
            </a:extLst>
          </p:cNvPr>
          <p:cNvSpPr/>
          <p:nvPr/>
        </p:nvSpPr>
        <p:spPr>
          <a:xfrm>
            <a:off x="6690050" y="2078501"/>
            <a:ext cx="493744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Территория возле памятника героем гражданской войны закреплена за нашей школой. </a:t>
            </a:r>
          </a:p>
          <a:p>
            <a:pPr algn="ctr"/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Воспитанники школы  ежегодно добросовестно ухаживают за ней. 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34062380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283</Words>
  <Application>Microsoft Office PowerPoint</Application>
  <PresentationFormat>Широкоэкранный</PresentationFormat>
  <Paragraphs>10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администрация</dc:creator>
  <cp:lastModifiedBy>User</cp:lastModifiedBy>
  <cp:revision>6</cp:revision>
  <dcterms:created xsi:type="dcterms:W3CDTF">2022-02-08T12:56:21Z</dcterms:created>
  <dcterms:modified xsi:type="dcterms:W3CDTF">2023-02-28T06:11:21Z</dcterms:modified>
</cp:coreProperties>
</file>